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60" r:id="rId2"/>
    <p:sldMasterId id="2147483672" r:id="rId3"/>
    <p:sldMasterId id="2147483706" r:id="rId4"/>
    <p:sldMasterId id="2147483718" r:id="rId5"/>
    <p:sldMasterId id="2147483790" r:id="rId6"/>
    <p:sldMasterId id="2147484481" r:id="rId7"/>
    <p:sldMasterId id="2147484517" r:id="rId8"/>
    <p:sldMasterId id="2147484553" r:id="rId9"/>
    <p:sldMasterId id="2147484565" r:id="rId10"/>
    <p:sldMasterId id="2147484625" r:id="rId11"/>
    <p:sldMasterId id="2147484637" r:id="rId12"/>
    <p:sldMasterId id="2147484649" r:id="rId13"/>
    <p:sldMasterId id="2147484661" r:id="rId14"/>
    <p:sldMasterId id="2147484673" r:id="rId15"/>
    <p:sldMasterId id="2147484685" r:id="rId16"/>
    <p:sldMasterId id="2147484697" r:id="rId17"/>
  </p:sldMasterIdLst>
  <p:notesMasterIdLst>
    <p:notesMasterId r:id="rId145"/>
  </p:notesMasterIdLst>
  <p:handoutMasterIdLst>
    <p:handoutMasterId r:id="rId146"/>
  </p:handoutMasterIdLst>
  <p:sldIdLst>
    <p:sldId id="454" r:id="rId18"/>
    <p:sldId id="348" r:id="rId19"/>
    <p:sldId id="750" r:id="rId20"/>
    <p:sldId id="561" r:id="rId21"/>
    <p:sldId id="562" r:id="rId22"/>
    <p:sldId id="563" r:id="rId23"/>
    <p:sldId id="564" r:id="rId24"/>
    <p:sldId id="663" r:id="rId25"/>
    <p:sldId id="664" r:id="rId26"/>
    <p:sldId id="665" r:id="rId27"/>
    <p:sldId id="666" r:id="rId28"/>
    <p:sldId id="667" r:id="rId29"/>
    <p:sldId id="668" r:id="rId30"/>
    <p:sldId id="669" r:id="rId31"/>
    <p:sldId id="670" r:id="rId32"/>
    <p:sldId id="671" r:id="rId33"/>
    <p:sldId id="672" r:id="rId34"/>
    <p:sldId id="673" r:id="rId35"/>
    <p:sldId id="674" r:id="rId36"/>
    <p:sldId id="675" r:id="rId37"/>
    <p:sldId id="572" r:id="rId38"/>
    <p:sldId id="349" r:id="rId39"/>
    <p:sldId id="324" r:id="rId40"/>
    <p:sldId id="745" r:id="rId41"/>
    <p:sldId id="746" r:id="rId42"/>
    <p:sldId id="747" r:id="rId43"/>
    <p:sldId id="748" r:id="rId44"/>
    <p:sldId id="749" r:id="rId45"/>
    <p:sldId id="455" r:id="rId46"/>
    <p:sldId id="456" r:id="rId47"/>
    <p:sldId id="457" r:id="rId48"/>
    <p:sldId id="520" r:id="rId49"/>
    <p:sldId id="458" r:id="rId50"/>
    <p:sldId id="415" r:id="rId51"/>
    <p:sldId id="459" r:id="rId52"/>
    <p:sldId id="551" r:id="rId53"/>
    <p:sldId id="552" r:id="rId54"/>
    <p:sldId id="553" r:id="rId55"/>
    <p:sldId id="554" r:id="rId56"/>
    <p:sldId id="555" r:id="rId57"/>
    <p:sldId id="556" r:id="rId58"/>
    <p:sldId id="325" r:id="rId59"/>
    <p:sldId id="560" r:id="rId60"/>
    <p:sldId id="676" r:id="rId61"/>
    <p:sldId id="677" r:id="rId62"/>
    <p:sldId id="678" r:id="rId63"/>
    <p:sldId id="679" r:id="rId64"/>
    <p:sldId id="680" r:id="rId65"/>
    <p:sldId id="681" r:id="rId66"/>
    <p:sldId id="682" r:id="rId67"/>
    <p:sldId id="683" r:id="rId68"/>
    <p:sldId id="684" r:id="rId69"/>
    <p:sldId id="685" r:id="rId70"/>
    <p:sldId id="686" r:id="rId71"/>
    <p:sldId id="687" r:id="rId72"/>
    <p:sldId id="688" r:id="rId73"/>
    <p:sldId id="689" r:id="rId74"/>
    <p:sldId id="690" r:id="rId75"/>
    <p:sldId id="691" r:id="rId76"/>
    <p:sldId id="692" r:id="rId77"/>
    <p:sldId id="693" r:id="rId78"/>
    <p:sldId id="694" r:id="rId79"/>
    <p:sldId id="695" r:id="rId80"/>
    <p:sldId id="696" r:id="rId81"/>
    <p:sldId id="697" r:id="rId82"/>
    <p:sldId id="698" r:id="rId83"/>
    <p:sldId id="699" r:id="rId84"/>
    <p:sldId id="700" r:id="rId85"/>
    <p:sldId id="701" r:id="rId86"/>
    <p:sldId id="702" r:id="rId87"/>
    <p:sldId id="703" r:id="rId88"/>
    <p:sldId id="704" r:id="rId89"/>
    <p:sldId id="705" r:id="rId90"/>
    <p:sldId id="706" r:id="rId91"/>
    <p:sldId id="707" r:id="rId92"/>
    <p:sldId id="708" r:id="rId93"/>
    <p:sldId id="709" r:id="rId94"/>
    <p:sldId id="710" r:id="rId95"/>
    <p:sldId id="711" r:id="rId96"/>
    <p:sldId id="712" r:id="rId97"/>
    <p:sldId id="713" r:id="rId98"/>
    <p:sldId id="714" r:id="rId99"/>
    <p:sldId id="715" r:id="rId100"/>
    <p:sldId id="716" r:id="rId101"/>
    <p:sldId id="717" r:id="rId102"/>
    <p:sldId id="718" r:id="rId103"/>
    <p:sldId id="719" r:id="rId104"/>
    <p:sldId id="720" r:id="rId105"/>
    <p:sldId id="721" r:id="rId106"/>
    <p:sldId id="722" r:id="rId107"/>
    <p:sldId id="723" r:id="rId108"/>
    <p:sldId id="724" r:id="rId109"/>
    <p:sldId id="725" r:id="rId110"/>
    <p:sldId id="726" r:id="rId111"/>
    <p:sldId id="727" r:id="rId112"/>
    <p:sldId id="728" r:id="rId113"/>
    <p:sldId id="729" r:id="rId114"/>
    <p:sldId id="730" r:id="rId115"/>
    <p:sldId id="731" r:id="rId116"/>
    <p:sldId id="732" r:id="rId117"/>
    <p:sldId id="733" r:id="rId118"/>
    <p:sldId id="734" r:id="rId119"/>
    <p:sldId id="735" r:id="rId120"/>
    <p:sldId id="736" r:id="rId121"/>
    <p:sldId id="737" r:id="rId122"/>
    <p:sldId id="738" r:id="rId123"/>
    <p:sldId id="739" r:id="rId124"/>
    <p:sldId id="740" r:id="rId125"/>
    <p:sldId id="741" r:id="rId126"/>
    <p:sldId id="742" r:id="rId127"/>
    <p:sldId id="743" r:id="rId128"/>
    <p:sldId id="394" r:id="rId129"/>
    <p:sldId id="744" r:id="rId130"/>
    <p:sldId id="396" r:id="rId131"/>
    <p:sldId id="498" r:id="rId132"/>
    <p:sldId id="643" r:id="rId133"/>
    <p:sldId id="644" r:id="rId134"/>
    <p:sldId id="645" r:id="rId135"/>
    <p:sldId id="646" r:id="rId136"/>
    <p:sldId id="654" r:id="rId137"/>
    <p:sldId id="655" r:id="rId138"/>
    <p:sldId id="656" r:id="rId139"/>
    <p:sldId id="657" r:id="rId140"/>
    <p:sldId id="658" r:id="rId141"/>
    <p:sldId id="659" r:id="rId142"/>
    <p:sldId id="660" r:id="rId143"/>
    <p:sldId id="661" r:id="rId144"/>
  </p:sldIdLst>
  <p:sldSz cx="9144000" cy="6858000" type="screen4x3"/>
  <p:notesSz cx="6858000" cy="9945688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333399"/>
    <a:srgbClr val="D9D9D9"/>
    <a:srgbClr val="FFFF99"/>
    <a:srgbClr val="146606"/>
    <a:srgbClr val="00B0F0"/>
    <a:srgbClr val="F8F8F8"/>
    <a:srgbClr val="24B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9" autoAdjust="0"/>
    <p:restoredTop sz="90929"/>
  </p:normalViewPr>
  <p:slideViewPr>
    <p:cSldViewPr>
      <p:cViewPr>
        <p:scale>
          <a:sx n="70" d="100"/>
          <a:sy n="70" d="100"/>
        </p:scale>
        <p:origin x="-2706" y="-10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slide" Target="slides/slide99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137" Type="http://schemas.openxmlformats.org/officeDocument/2006/relationships/slide" Target="slides/slide12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40" Type="http://schemas.openxmlformats.org/officeDocument/2006/relationships/slide" Target="slides/slide123.xml"/><Relationship Id="rId14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AD5419F9-FF62-472F-81E3-80FA95D6C780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9493808B-BF87-4A61-A26C-1F7AF9A039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83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202"/>
            <a:ext cx="54864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F4FD368-055B-44B3-A250-35B58ADECA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7901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9221B8-71A9-4D71-9E01-60F0F322BD94}" type="slidenum">
              <a:rPr lang="it-IT" smtClean="0">
                <a:latin typeface="Times" pitchFamily="18" charset="0"/>
              </a:rPr>
              <a:pPr>
                <a:defRPr/>
              </a:pPr>
              <a:t>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EB9CCC-4462-45BC-AFBC-39B7C8B088FF}" type="slidenum">
              <a:rPr lang="it-IT" smtClean="0">
                <a:latin typeface="Times" pitchFamily="18" charset="0"/>
              </a:rPr>
              <a:pPr>
                <a:defRPr/>
              </a:pPr>
              <a:t>29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1134AC-27AD-4B75-8DAE-06BAC0D4A6EA}" type="slidenum">
              <a:rPr lang="it-IT" smtClean="0">
                <a:latin typeface="Times" pitchFamily="18" charset="0"/>
              </a:rPr>
              <a:pPr>
                <a:defRPr/>
              </a:pPr>
              <a:t>30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4124D0-BF0A-4B79-B281-418CFFCD2827}" type="slidenum">
              <a:rPr lang="it-IT" smtClean="0">
                <a:latin typeface="Times" pitchFamily="18" charset="0"/>
              </a:rPr>
              <a:pPr>
                <a:defRPr/>
              </a:pPr>
              <a:t>31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F14B10-0685-4297-B28B-D59A0BD2C842}" type="slidenum">
              <a:rPr lang="it-IT" smtClean="0">
                <a:latin typeface="Times" pitchFamily="18" charset="0"/>
              </a:rPr>
              <a:pPr>
                <a:defRPr/>
              </a:pPr>
              <a:t>33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10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16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F6DE3-8D67-4D35-9987-AF50D6991AB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1D223-5DC4-4C79-BDE2-721430946F5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3935-D6F1-40E5-A098-C7B9352579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41E5E-39CD-4B09-AEC2-5C6C7BDB5ED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34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4A547-98BD-4CA0-8485-586C21CFA5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032BB-4B03-4CCF-89F8-6CAFFF9E7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0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B02DE-75C2-4E4E-8543-F7C085D43C5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2F843-86D5-4440-9F5C-F84B92DFDDF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65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5B58-9258-42BF-AC30-7A16F6493B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7ED15-63D6-489F-8B42-EBD4D78E8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91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19B2-0378-42A4-8FD6-B48942D9387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D656B-3739-4BB1-BD3C-CCB383219A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745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E75B1-0FEA-4B9C-8687-17CE57A462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C1D5A-C2E3-4A5C-8484-C62F42D9393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980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3AF71-FB0E-4522-96B1-E6162F5F55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7688-DC4D-44C4-866D-A8B5A1B8962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849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A08E4-D567-49DC-83A7-C72635AF958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7D0AA-D926-46EF-9920-DB8CA709DE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084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B4F6A-F0F6-4726-B4AB-A1CFC42A022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74BE-AD73-4788-B690-7702E120C6C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337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B4466-E1E8-40E2-B53F-A4C4B0AD61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4B4B9-19D2-4C97-8AB3-702673021C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25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62115-8F03-4C07-8162-0CD84757C3D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F375E-A266-485B-BEF5-E49600AEE0B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09E07-B2DA-49DD-8788-9A25914AE4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496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16592-B7EF-47CC-A747-770A9124CF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40A9-23FD-4A56-AE23-C639B0C881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505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EBCD3-5181-4313-94D6-33E91DEB9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ADDF-A907-40CB-BE48-0EA8BBBCE6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2116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067FB-CA60-40B6-A44D-F5092781CC8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B60C6-4739-4D0A-8807-AACBB5407B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860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C3899-484A-45FE-AC41-FAAF450822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957F-D71C-4FB4-A5AD-BBC915AB09B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898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A59F-D109-4165-B9D9-0115896B7DB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E250-7B65-4AD3-93D4-6F00180AB8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195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230E-2242-45D0-B6BB-C803BA445B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6C265-F06F-4120-9BF0-3162318E09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123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6D027-78E6-4C4D-914F-607B5E25D0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5C247-6804-4F97-A179-92C0114C9A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924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A218D-15FD-45E6-A463-A3FAFBA985E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9E1E4-B946-4E7C-8789-B6AD06D1D0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40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C10AE-F9C6-4B64-821E-AC9E58C178B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F7BE7-C98F-409F-A9E2-685CDBF5AE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3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7535E-A15A-43B7-B44E-11D34EA0D79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8CB60-8FC0-47B8-B13F-39EE78F35DA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B9EC8-1185-4FA8-9FB6-E3829BB94E5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79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DCFC6-FA8D-4DFA-B4E2-1A9934907A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79FC-42F2-4900-802E-9A2AE4BC4FF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917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42B08-085D-499C-8D16-43E1C2EC706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87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A91FE-2184-46FC-B8D0-0D0E6274A94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172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9FC01-B297-4FAB-A554-6D196DBCBC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952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42ADA-7760-403A-9675-17171C4115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116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51E4-5D63-4CD5-BE4D-A695163E46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357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0DE16-52CB-4E83-AB0D-E3719DA0527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304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74D7B-12A6-4243-B9D6-DF07E3FB62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88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1F91E-CBC2-4C64-8D6D-5DB964E831A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9FA0E-3810-452A-B37D-F32376DD1D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EB83F-B795-4B36-9F51-4920A57EE30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97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99589-E0EA-40F3-9D41-BEE20920252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005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BB496-D869-478A-9B0C-10BCA663DA5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35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A6B2A-F330-4A00-B9C8-3BC4A47B30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AD91D-CB76-47D0-A48C-32AC86E8A4C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738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E99CC-77AE-48D2-BDCA-AEA7F60D3D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ED09-7195-4154-B702-00F2A66443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052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D967-9FD8-4294-AC31-83E4E527EE3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5EB20-1D06-4907-8E0B-56C08897ECA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6476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5CFF-3DF8-4896-BA29-EFF2770B03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B4573-D99B-4FD2-922E-3B0C3FA774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784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4FA29-C011-44B4-B578-915B654E8A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0301C-CAF4-4772-989C-1BC77320EC9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922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212-3546-4CC6-9AD6-33ACBACBD2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912F2-CC22-4BEF-9531-88990515C65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2518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2BB27-3C1C-4269-82B0-3514003EC0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7C7C-E586-48B8-B0FB-5788B4A778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71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EBC8D-EB79-4988-8910-9E543ED95B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1FC11-DB37-4917-991B-4AC7A07E43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37E9E-1E12-4F55-9F4C-1BFBFCDCC16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98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3ADEC-9D54-449D-81CA-29723FD54E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A06F5-F1A3-4D06-91D3-13CA674544D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2038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1B1D1-E8F4-45D3-BCE9-555840CD3A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4E00C-48A1-4F9C-BFD6-DAF30011FF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487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331AE-9C59-429B-A1CB-275DD869DB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42A5E-771E-488C-9D5B-E1111DAFBA4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696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6FE1C-6A56-452A-B41C-0A60E4BB9C1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77D3-FF4C-473B-8A5B-121C359CD60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7578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DDCA-1229-4CE3-BAC7-C0412BF3893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EA90-6B65-40A4-8F54-E0AA770ADF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49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9281D-F24C-40F0-9586-BE9FEF9208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3C96-D46D-45FC-8BE9-334BFAF1393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0577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4F20B-A381-419B-B384-DC90B328BE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861C9-F58B-4C12-8553-13BB328E41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380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61614-278F-441D-8376-BDAD5C3731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9762C-1054-4693-9D0A-4F40987420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630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93E0B-998F-430D-80A3-EC4853CA29E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3AAA-37C4-4352-BA38-4CA2690A96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99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B91B3-3246-4681-A613-94D384CA6F9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5775C-CCBC-452F-AE1B-5F290096C9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E9A0C-8C98-4307-B077-807B6A40CD8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993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E6347-6067-42D7-AEE0-76315293EA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4632A-2693-4E0A-B22E-9B15F2BBFE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181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2CD7-71AC-4C0A-907B-3E7CC7FAF2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3774-607A-4FD8-BD72-EDBC3CFEF12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538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AE44A-1658-4B58-A6B3-49FC8D8089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440B3-DBC8-43DE-BE08-FFC5541F17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8044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97073-F410-4ADE-A973-A6466B3C13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90952-4EF2-4136-8E57-BEBC5E9154F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0566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9796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918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887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919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82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10734-7CEB-47CA-BF90-5603DF65857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863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783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863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7278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227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5718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95C15-A8EC-44CA-8AB3-71CAB9A9C49F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93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A077E-96A8-4627-949B-2B9EBBFF62F8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157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8FBD4-1BBE-4459-951A-D81EB3D60114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572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9CC19-303F-48B6-A484-7240C675BF6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415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9715-4910-40ED-91FD-FA6EB39721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5CBD4-94F8-44FA-8D20-FCCC5B81EE60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393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DD35F-B81D-4D1F-AA76-36A5BAA266B5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0293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C8144-33CB-4301-829F-F710074D4AC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322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214E-777E-4F51-9C0E-791A4BF6DBD9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98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49BD-152F-4E4E-A896-243E5054ADBC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736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1970C7-FC7A-4A7C-AF3D-84AB1CD91E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936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B14C-1EFA-4D62-A34D-DD71B2EC81A2}" type="slidenum">
              <a:rPr lang="it-IT">
                <a:solidFill>
                  <a:srgbClr val="000000"/>
                </a:solidFill>
              </a:rPr>
              <a:pPr/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3649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111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759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22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1A8F9-781E-405E-8F9B-99C48895A8E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0460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710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254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8128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8291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6767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8882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8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821D9-9C1A-4D76-BC13-FE3731C50D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F7A4-0587-4B00-B8CD-8FCEB506354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11C25-E750-4D86-9B51-0557B324EC4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4F63-E192-4847-956A-09F542546A6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D537-12E5-40B7-B842-C22C8535950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B20B4-094E-4BC5-8526-C5F0C841240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B8C6E-86D1-4AC9-BDAC-77FA87D06A4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6B54B-EC6A-4052-8800-4A6CFEBD49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2F669-BE85-4FC3-94D2-EA79A6BAEBC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57270-D62A-4F81-BE49-36BFC30B6B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E8B0B-ABC5-442A-8E6F-1D93B6D793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B026D-64AD-45E4-80B8-3A823CBF69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D8F77-560E-489B-94BD-F30C99B8D4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9AE15-115E-483B-A4AA-75F0EC2B153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D724C-8450-4124-A7E2-DD6743B77A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29466-6C62-4416-A2EF-8FE0113B69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5363-2BE6-40E8-91C3-35D83EB8818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C9821-90CD-4C1E-BBC4-81D4A82CACFD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8762-7D60-4CE0-A47A-10BF5433F9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C7F69-940E-4797-8521-650F064AC3A0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3F93F-8C62-43F6-86A5-4A95A46C62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FC558-34B5-4B1F-B59E-B262D56F0AFA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5F285-FD13-41E4-B126-198EB89B72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9C12C-807E-429E-AAB3-9346DEAE8E30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CAADE-EA4B-499B-AC65-EAE15CA568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439A5-70BE-4327-B283-1BAB2E0F70A8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45AE-1637-48D8-8459-3A43E98003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C805-32E7-4CED-9C3C-19238DB9DC13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9D599-D998-41C3-8821-A043428BE0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4A3BB-9389-4370-A8B0-7F4525E67E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1A9E-7467-4846-8521-FCB0D6F5B9B5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083E-6006-4D16-B16D-B8F3EFA3FA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E7155-D436-48B7-8109-E8F4AFC74195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CF032-9ECF-494B-97E8-227CE951C5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2764B-BFEA-45D9-B6AF-EA1ED039686B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0E38-4412-4C95-8DBD-6F40BE025E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2F61D-B3C9-4D90-808A-FE308494FD6C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0227-81AC-43CA-B3DB-D1DAB11E14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56DC2-4E90-4A18-ABBC-5AE24DFC69D8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A143-09AC-4838-A7F3-A0FA2222BE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59D18-7790-4D80-8AC3-0E1AB9AA26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5A6FD-D709-41AD-A4C6-B9A081092F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B9B40-4967-4160-B366-6118B88AF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186BE-2B71-41BB-A30A-88BF8493CF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12DD8-CD14-4B2E-AD1D-141365AFC0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56ADB-70AD-4CFD-8E8C-34F6ACD365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661B2-3255-4954-B0E3-9A73BFB3D2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AA80D-E89D-42D2-9E87-0381E83B93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8FFA5-9EB9-4006-B26E-5869B75300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7B46F-BB29-4280-8ACB-6F4100B8E1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73C5F-074F-4D7E-B2B0-FA035EE479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D71F7-1155-4219-81B9-3DFEF8F6C7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AC18-9024-40C6-ACF8-44E8836651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ED9DB-9528-42D6-B5B5-0AFEC819C0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0AB6D-A64C-4208-AF06-3DEC095B99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E3C41-8FB2-42CA-A4F0-C8CF0DBE156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0057-0A89-49D4-A4DD-63E3B701E27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93D20-A856-4441-9518-8F09A2A5A0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58463-D5F1-4AEF-A914-499DDC74938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94B13-E122-49F7-88B8-F4DE083A63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BF08D-122C-43F7-9C43-9C9C031C074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0C0B5-FAE7-4E79-AD54-0BF7F620620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23DF1-2AFD-4742-8492-C4FB0A13E1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3E2D8-72B0-4EE5-AA1C-15A5D39978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42B08-085D-499C-8D16-43E1C2EC706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48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A91FE-2184-46FC-B8D0-0D0E6274A94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8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9FC01-B297-4FAB-A554-6D196DBCBCE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3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86C43-E46E-4BA8-9D58-0344A09BA3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42ADA-7760-403A-9675-17171C4115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489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351E4-5D63-4CD5-BE4D-A695163E46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560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0DE16-52CB-4E83-AB0D-E3719DA0527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05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74D7B-12A6-4243-B9D6-DF07E3FB62B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58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1F91E-CBC2-4C64-8D6D-5DB964E831A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56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EB83F-B795-4B36-9F51-4920A57EE30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73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99589-E0EA-40F3-9D41-BEE20920252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055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BB496-D869-478A-9B0C-10BCA663DA5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49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224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AF6C-AF89-4AA2-9752-E72C51F18B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816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773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065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209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77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486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176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617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0B697-34D6-4A08-8385-216CFE4533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73FD-2278-4C54-B364-73039AC16F9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56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D7DCC-4EBC-4A02-9C9F-DE76E5AE50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BBEA-203D-4363-9C85-7600CC074A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18F33-5A9A-4633-BB81-D702845205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994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60BBB-AF5B-49C9-8AEB-AEF49FEDDC0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C52F-AC52-4E14-B57E-FF61BC149D4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4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BC8A6-C7BD-48ED-ADDB-A706A45ECE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0AD1-6745-4524-A2EA-2399C312FEC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904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18A5-4E41-477D-96BA-BA1561E83B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8263B-3903-4FD0-91C8-B45AD9AE80C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70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54A5E-7E66-4AE6-9636-570498B605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D532-8594-4C0D-BF2E-AF355B1A0A8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464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EF22D-2213-4630-A5D6-1C0C917B3C2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46B4B-0B61-481A-B0B4-74FD9D02B16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470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9932C-9E50-44E1-8983-9E73A3D2E8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8F9D1-B0C1-4D6C-A640-5A5DD6E78AD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326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038FE-9600-4B62-8D60-EA34BED3EC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3F4-5483-48D7-943A-EFBC9460FC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172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47263-BD2E-439D-BA7C-CFB0C04914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663A4-38D4-4246-BB86-F149892AD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493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792D-45D5-4F53-8751-53E9FFA514B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EBC92-95FB-4CBC-9FC3-A2650D5B11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0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134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1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DCBE297-0318-4B45-838A-88E33490EA0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7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652DA2C1-7B37-4509-AEF0-E54B0A90CF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 eaLnBrk="0" hangingPunct="0">
              <a:defRPr/>
            </a:pPr>
            <a:fld id="{2BE986A6-FBD9-4B3B-99FB-7893A7A3F9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4568" r:id="rId3"/>
    <p:sldLayoutId id="2147484569" r:id="rId4"/>
    <p:sldLayoutId id="2147484570" r:id="rId5"/>
    <p:sldLayoutId id="2147484571" r:id="rId6"/>
    <p:sldLayoutId id="2147484572" r:id="rId7"/>
    <p:sldLayoutId id="2147484573" r:id="rId8"/>
    <p:sldLayoutId id="2147484574" r:id="rId9"/>
    <p:sldLayoutId id="2147484575" r:id="rId10"/>
    <p:sldLayoutId id="21474845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1DA4BE-9F1B-4EDD-AA53-C1698C12C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DF1F55-741D-4243-8E69-DBC9CB9C5A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4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1B5F9CC-307A-4B8E-B2DC-9EB40D0F233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E26AD543-C299-4969-AE23-DBA331B87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93B7A56F-1A8A-486E-AB56-8FB2C28583BD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02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0" r:id="rId1"/>
    <p:sldLayoutId id="2147484651" r:id="rId2"/>
    <p:sldLayoutId id="2147484652" r:id="rId3"/>
    <p:sldLayoutId id="2147484653" r:id="rId4"/>
    <p:sldLayoutId id="2147484654" r:id="rId5"/>
    <p:sldLayoutId id="2147484655" r:id="rId6"/>
    <p:sldLayoutId id="2147484656" r:id="rId7"/>
    <p:sldLayoutId id="2147484657" r:id="rId8"/>
    <p:sldLayoutId id="2147484658" r:id="rId9"/>
    <p:sldLayoutId id="2147484659" r:id="rId10"/>
    <p:sldLayoutId id="2147484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480BA3E-B56C-414B-AB18-0C44A715939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ABC0281-9E79-4BFF-A717-8A6344E88DA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1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5" r:id="rId4"/>
    <p:sldLayoutId id="2147484666" r:id="rId5"/>
    <p:sldLayoutId id="2147484667" r:id="rId6"/>
    <p:sldLayoutId id="2147484668" r:id="rId7"/>
    <p:sldLayoutId id="2147484669" r:id="rId8"/>
    <p:sldLayoutId id="2147484670" r:id="rId9"/>
    <p:sldLayoutId id="2147484671" r:id="rId10"/>
    <p:sldLayoutId id="2147484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4" r:id="rId1"/>
    <p:sldLayoutId id="2147484675" r:id="rId2"/>
    <p:sldLayoutId id="2147484676" r:id="rId3"/>
    <p:sldLayoutId id="2147484677" r:id="rId4"/>
    <p:sldLayoutId id="2147484678" r:id="rId5"/>
    <p:sldLayoutId id="2147484679" r:id="rId6"/>
    <p:sldLayoutId id="2147484680" r:id="rId7"/>
    <p:sldLayoutId id="2147484681" r:id="rId8"/>
    <p:sldLayoutId id="2147484682" r:id="rId9"/>
    <p:sldLayoutId id="2147484683" r:id="rId10"/>
    <p:sldLayoutId id="2147484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6D60FAB-F084-4F58-9146-2D5023A3AACC}" type="slidenum">
              <a:rPr lang="it-IT">
                <a:solidFill>
                  <a:srgbClr val="000000"/>
                </a:solidFill>
                <a:latin typeface="Times New Roman" pitchFamily="18" charset="0"/>
              </a:rPr>
              <a:pPr/>
              <a:t>‹N›</a:t>
            </a:fld>
            <a:endParaRPr lang="it-IT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9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6" r:id="rId1"/>
    <p:sldLayoutId id="2147484687" r:id="rId2"/>
    <p:sldLayoutId id="2147484688" r:id="rId3"/>
    <p:sldLayoutId id="2147484689" r:id="rId4"/>
    <p:sldLayoutId id="2147484690" r:id="rId5"/>
    <p:sldLayoutId id="2147484691" r:id="rId6"/>
    <p:sldLayoutId id="2147484692" r:id="rId7"/>
    <p:sldLayoutId id="2147484693" r:id="rId8"/>
    <p:sldLayoutId id="2147484694" r:id="rId9"/>
    <p:sldLayoutId id="2147484695" r:id="rId10"/>
    <p:sldLayoutId id="21474846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11772D-C94B-4026-9DDD-5CAFD380917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0D7B3A-0382-4363-AE8D-05D976382EFA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2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C7ADE06-299E-4F1C-B662-72D2E269700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BE012C2-2721-4778-BCF3-B2D2B3668F5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D3C6507-DF89-4490-BADD-BB9DBDE69F2D}" type="datetimeFigureOut">
              <a:rPr lang="it-IT"/>
              <a:pPr>
                <a:defRPr/>
              </a:pPr>
              <a:t>15/03/2015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E25B248C-4896-4FF1-89CD-B49949D08E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96EF495-CBDB-4572-A7D4-96DAAF6E97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C98A9AB7-2758-43EB-8CCF-756A1708A84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F1B5F9CC-307A-4B8E-B2DC-9EB40D0F233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92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41A6D44-0E1E-4CC8-9965-0F60F1156495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4CC4336-A391-40BB-8860-0C1A7F10491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94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  <p:sldLayoutId id="2147484522" r:id="rId5"/>
    <p:sldLayoutId id="2147484523" r:id="rId6"/>
    <p:sldLayoutId id="2147484524" r:id="rId7"/>
    <p:sldLayoutId id="2147484525" r:id="rId8"/>
    <p:sldLayoutId id="2147484526" r:id="rId9"/>
    <p:sldLayoutId id="2147484527" r:id="rId10"/>
    <p:sldLayoutId id="21474845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5EACBBD-A6AD-4740-85D5-809482F58C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15/03/2015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E4E097C-820D-4D17-B603-13E807EDFFC5}" type="slidenum">
              <a:rPr lang="it-IT">
                <a:solidFill>
                  <a:prstClr val="black">
                    <a:tint val="75000"/>
                  </a:prstClr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65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6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6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13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4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5" Type="http://schemas.openxmlformats.org/officeDocument/2006/relationships/image" Target="../media/image47.jpeg"/><Relationship Id="rId4" Type="http://schemas.openxmlformats.org/officeDocument/2006/relationships/slideLayout" Target="../slideLayouts/slideLayout13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4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tags" Target="../tags/tag2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4" Type="http://schemas.openxmlformats.org/officeDocument/2006/relationships/image" Target="../media/image5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2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3568" y="4252914"/>
            <a:ext cx="730830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a-ES" sz="6600" b="1" i="1" dirty="0" smtClean="0">
                <a:solidFill>
                  <a:srgbClr val="CC3399"/>
                </a:solidFill>
                <a:latin typeface="Comic Sans MS" pitchFamily="66" charset="0"/>
              </a:rPr>
              <a:t>4  domenica</a:t>
            </a:r>
            <a:endParaRPr lang="ca-ES" sz="6600" b="1" i="1" dirty="0">
              <a:solidFill>
                <a:srgbClr val="CC3399"/>
              </a:solidFill>
              <a:latin typeface="Comic Sans MS" pitchFamily="66" charset="0"/>
            </a:endParaRPr>
          </a:p>
          <a:p>
            <a:pPr algn="ctr" eaLnBrk="0" hangingPunct="0">
              <a:defRPr/>
            </a:pPr>
            <a:r>
              <a:rPr lang="ca-ES" sz="4800" b="1" i="1" dirty="0">
                <a:solidFill>
                  <a:srgbClr val="CC3399"/>
                </a:solidFill>
                <a:latin typeface="Comic Sans MS" pitchFamily="66" charset="0"/>
              </a:rPr>
              <a:t> </a:t>
            </a:r>
            <a:r>
              <a:rPr lang="ca-ES" sz="4400" b="1" i="1" dirty="0">
                <a:solidFill>
                  <a:srgbClr val="CC3399"/>
                </a:solidFill>
                <a:latin typeface="Comic Sans MS" pitchFamily="66" charset="0"/>
              </a:rPr>
              <a:t>di </a:t>
            </a:r>
            <a:r>
              <a:rPr lang="ca-ES" sz="6000" b="1" i="1" dirty="0">
                <a:solidFill>
                  <a:srgbClr val="CC3399"/>
                </a:solidFill>
                <a:latin typeface="Comic Sans MS" pitchFamily="66" charset="0"/>
              </a:rPr>
              <a:t>Quaresima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580112" y="1448783"/>
            <a:ext cx="324159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15 </a:t>
            </a:r>
            <a:r>
              <a:rPr lang="ca-ES" sz="4800" b="1" i="1" dirty="0">
                <a:solidFill>
                  <a:srgbClr val="0805B3"/>
                </a:solidFill>
                <a:latin typeface="Comic Sans MS" pitchFamily="66" charset="0"/>
              </a:rPr>
              <a:t>marzo</a:t>
            </a:r>
          </a:p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0805B3"/>
                </a:solidFill>
                <a:latin typeface="Comic Sans MS" pitchFamily="66" charset="0"/>
              </a:rPr>
              <a:t>2015</a:t>
            </a:r>
            <a:endParaRPr lang="ca-ES" sz="4800" i="1" dirty="0">
              <a:solidFill>
                <a:srgbClr val="0805B3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://www.excerptsofinri.com/images/1020nicodem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14313"/>
            <a:ext cx="5229225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568178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51520" y="491900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cerco ancora il mio peccato ma non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c’e’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da sempre vinci il mondo dal tuo trono di dolore.</a:t>
            </a:r>
          </a:p>
        </p:txBody>
      </p:sp>
    </p:spTree>
    <p:extLst>
      <p:ext uri="{BB962C8B-B14F-4D97-AF65-F5344CB8AC3E}">
        <p14:creationId xmlns:p14="http://schemas.microsoft.com/office/powerpoint/2010/main" val="32651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7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7170" name="Picture 2" descr="http://upload.wikimedia.org/wikipedia/commons/a/ae/Pietro_Perugino_cat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5224" cy="675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19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ndreaballare.com/wp-content/uploads/2012/09/colo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7" y="131762"/>
            <a:ext cx="6419850" cy="641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00100" y="2428868"/>
            <a:ext cx="70009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96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Popoli Tutti</a:t>
            </a:r>
            <a:endParaRPr lang="it-IT" sz="9600" b="1" dirty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8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8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285720" y="3857628"/>
            <a:ext cx="857256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Mio Dio, Signore, nulla è pari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Ora e per sempre voglio lodare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Il tuo grande amor per me.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28596" y="3500438"/>
            <a:ext cx="8286808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Mia roccia, tu sei, 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pace e conforto mi dai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 tutto il cuore e le mie forze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Sempre io ti adorerò.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00034" y="3429000"/>
            <a:ext cx="8143932" cy="28007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Popoli tutti acclamate al Signore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Gloria e potenza cantiamo al Re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Mari e monti si prostrino a te</a:t>
            </a:r>
          </a:p>
          <a:p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 tuo nome, o Signore.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4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500306"/>
            <a:ext cx="8929718" cy="415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Canto di gioia per quello che fai,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 sempre Signore con te resterò,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 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promessa,</a:t>
            </a:r>
          </a:p>
          <a:p>
            <a:pPr algn="ctr"/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c’è fedeltà che in te!</a:t>
            </a:r>
            <a:r>
              <a:rPr lang="it-IT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it-IT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404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214313" y="357188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dirty="0">
                <a:latin typeface="Arial" pitchFamily="34" charset="0"/>
                <a:cs typeface="Arial" pitchFamily="34" charset="0"/>
              </a:rPr>
              <a:t>O Dio, che illumini ogni uomo che viene in questo mondo, fa' risplendere su di noi la luce del tuo volto, perché i nostri pensieri siano sempre conformi alla tua sapienza e possiamo amarti con cuore sincero. Per Cristo nostro 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Signore.</a:t>
            </a:r>
          </a:p>
          <a:p>
            <a:pPr algn="r"/>
            <a:r>
              <a:rPr lang="it-IT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Amen</a:t>
            </a:r>
            <a:r>
              <a:rPr lang="it-IT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it-IT" sz="4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-1sWfPeuCi9g/T3b41T0hfAI/AAAAAAAAALU/AJBlUfvscho/s1600/sjg-s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32656"/>
            <a:ext cx="44767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382012"/>
            <a:ext cx="4248472" cy="55092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8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neakerhead BTN Outline" pitchFamily="34" charset="0"/>
              </a:rPr>
              <a:t>Auguri</a:t>
            </a:r>
          </a:p>
          <a:p>
            <a:pPr algn="ctr"/>
            <a:r>
              <a:rPr lang="it-IT" sz="8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neakerhead BTN Outline" pitchFamily="34" charset="0"/>
              </a:rPr>
              <a:t>a tutti i</a:t>
            </a:r>
          </a:p>
          <a:p>
            <a:pPr algn="ctr"/>
            <a:r>
              <a:rPr lang="it-IT" sz="8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neakerhead BTN Outline" pitchFamily="34" charset="0"/>
              </a:rPr>
              <a:t>BABBI</a:t>
            </a:r>
          </a:p>
        </p:txBody>
      </p:sp>
    </p:spTree>
    <p:extLst>
      <p:ext uri="{BB962C8B-B14F-4D97-AF65-F5344CB8AC3E}">
        <p14:creationId xmlns:p14="http://schemas.microsoft.com/office/powerpoint/2010/main" val="12404022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E con il tuo spirito.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Vi benedica Dio onnipotente </a:t>
            </a:r>
          </a:p>
          <a:p>
            <a:pPr eaLnBrk="0" hangingPunct="0"/>
            <a:r>
              <a:rPr lang="it-IT" sz="4000">
                <a:latin typeface="Calibri" pitchFamily="34" charset="0"/>
              </a:rPr>
              <a:t>Padre e Figlio e Spirito Santo.		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Amen. </a:t>
            </a:r>
            <a:endParaRPr lang="it-IT" sz="4000">
              <a:latin typeface="Calibri" pitchFamily="34" charset="0"/>
            </a:endParaRPr>
          </a:p>
          <a:p>
            <a:pPr eaLnBrk="0" hangingPunct="0"/>
            <a:endParaRPr lang="it-IT" sz="4000">
              <a:latin typeface="Calibri" pitchFamily="34" charset="0"/>
            </a:endParaRPr>
          </a:p>
          <a:p>
            <a:pPr eaLnBrk="0" hangingPunct="0"/>
            <a:r>
              <a:rPr lang="it-IT" sz="4000">
                <a:latin typeface="Calibri" pitchFamily="34" charset="0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latin typeface="Calibri" pitchFamily="34" charset="0"/>
              </a:rPr>
              <a:t>Rendiamo grazie a Dio. </a:t>
            </a:r>
            <a:endParaRPr lang="it-IT" sz="400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ecosangabriele.com/eco/wp-content/uploads/2013/12/Cristo-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817" y="20629"/>
            <a:ext cx="9582150" cy="683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Ciao a tutti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e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buona </a:t>
            </a:r>
          </a:p>
          <a:p>
            <a:pPr algn="ctr" eaLnBrk="0" hangingPunct="0">
              <a:defRPr/>
            </a:pPr>
            <a:r>
              <a:rPr lang="it-IT" sz="9600" b="1" dirty="0">
                <a:ln w="11430"/>
                <a:solidFill>
                  <a:srgbClr val="CC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Calligraphy" pitchFamily="66" charset="0"/>
              </a:rPr>
              <a:t>domenica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9022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404951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49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0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La-gioia-dei-grandi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89567" y="281589"/>
            <a:ext cx="5364867" cy="132343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Grandi cose</a:t>
            </a:r>
          </a:p>
          <a:p>
            <a:pPr algn="ctr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ha fatto il Signore!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rasi_d_amore-748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0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4048" y="2151728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Del suo amore vogliamo parlare: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1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jesus_children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826" y="2132856"/>
            <a:ext cx="5960348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9532" y="18864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Dio Padre</a:t>
            </a:r>
          </a:p>
          <a:p>
            <a:pPr algn="ctr" eaLnBrk="0" hangingPunct="0"/>
            <a:r>
              <a:rPr lang="it-IT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il suo Figlio ha donato</a:t>
            </a:r>
            <a:endParaRPr lang="it-IT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3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427984" y="245950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sulla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croce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l’abbiamo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 </a:t>
            </a:r>
            <a:r>
              <a:rPr lang="en-GB" sz="4000" dirty="0" err="1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veduto</a:t>
            </a:r>
            <a:r>
              <a:rPr lang="en-GB" sz="4000" dirty="0">
                <a:solidFill>
                  <a:srgbClr val="000000"/>
                </a:solidFill>
                <a:latin typeface="Arial Black" pitchFamily="34" charset="0"/>
                <a:cs typeface="Courier New" pitchFamily="49" charset="0"/>
              </a:rPr>
              <a:t>.</a:t>
            </a:r>
            <a:endParaRPr lang="en-GB" sz="400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 descr="C:\Users\fede\Desktop\Gesu in Croce_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242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6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fede\Desktop\Richiesta-accordata-se-rivolta-allorecchio-de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13"/>
            <a:ext cx="9144000" cy="685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59832" y="2690392"/>
            <a:ext cx="446449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abbiamo udito</a:t>
            </a:r>
            <a:endParaRPr lang="it-IT" sz="4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1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occhio5yp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22016"/>
            <a:ext cx="9144001" cy="68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27984" y="116632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quello che abbiam veduto</a:t>
            </a:r>
          </a:p>
        </p:txBody>
      </p:sp>
    </p:spTree>
    <p:extLst>
      <p:ext uri="{BB962C8B-B14F-4D97-AF65-F5344CB8AC3E}">
        <p14:creationId xmlns:p14="http://schemas.microsoft.com/office/powerpoint/2010/main" val="41844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2127059188_33ccb7a5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266" y="0"/>
            <a:ext cx="9176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260648"/>
            <a:ext cx="4572000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5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quello che abbiam toccato</a:t>
            </a:r>
          </a:p>
        </p:txBody>
      </p:sp>
    </p:spTree>
    <p:extLst>
      <p:ext uri="{BB962C8B-B14F-4D97-AF65-F5344CB8AC3E}">
        <p14:creationId xmlns:p14="http://schemas.microsoft.com/office/powerpoint/2010/main" val="179845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95536" y="336985"/>
            <a:ext cx="8352928" cy="147732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dell’amore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infinito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l’annunciamo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en-GB" sz="45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voi</a:t>
            </a:r>
            <a:r>
              <a:rPr lang="en-GB" sz="4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799692" y="1845290"/>
            <a:ext cx="5544616" cy="4927055"/>
            <a:chOff x="2267744" y="2348880"/>
            <a:chExt cx="4777329" cy="4392488"/>
          </a:xfrm>
        </p:grpSpPr>
        <p:pic>
          <p:nvPicPr>
            <p:cNvPr id="23554" name="Picture 2" descr="C:\Users\fede\Desktop\labbr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633" y="3212976"/>
              <a:ext cx="2495550" cy="1866900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5" name="Picture 3" descr="C:\Users\fede\Desktop\cuor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2348880"/>
              <a:ext cx="4777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90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2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1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12" y="5006020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Dio mia grazia, mia speranza, ricco e grande Redentore, tu Re umile e potente,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"/>
            <a:ext cx="9144000" cy="50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464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532968" y="513002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risorto per amore, risorgi per la vita.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8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-p2YXsrMrpu4/TvH6ImxIYDI/AAAAAAAAFH8/i98M_nEWKh0/s640/agnello+di+Di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8806" r="6510" b="9081"/>
          <a:stretch/>
        </p:blipFill>
        <p:spPr bwMode="auto">
          <a:xfrm>
            <a:off x="810243" y="476671"/>
            <a:ext cx="7573993" cy="439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60835" y="501317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Vero Agnello senza macchia.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Mite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forte salvatore sei,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283968" y="3933056"/>
            <a:ext cx="4032448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 Re povero e glorioso risorgi con potenza, 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3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09366" y="5229199"/>
            <a:ext cx="633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davanti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questo amore </a:t>
            </a:r>
            <a:endParaRPr lang="it-IT" sz="40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morte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fuggira’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4000" dirty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" y="0"/>
            <a:ext cx="9144000" cy="50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-4445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1500188"/>
            <a:ext cx="7643812" cy="4400550"/>
          </a:xfrm>
          <a:prstGeom prst="rect">
            <a:avLst/>
          </a:prstGeom>
          <a:solidFill>
            <a:srgbClr val="FFFFFF">
              <a:alpha val="50980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onnipotente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purifichi dai peccati,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per questa celebrazione dell'Eucaristia </a:t>
            </a:r>
            <a:b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ci renda degni di partecipare alla mensa del suo regno.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6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14282" y="0"/>
            <a:ext cx="871543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Dio buono e fedele, che mai ti stanchi di richiamare gli erranti a vera conversione e nel tuo Figlio innalzato sulla croce ci guarisci dai morsi del maligno, donaci la ricchezza della tua grazia, perché rinnovati nello spirito possiamo corrispondere al tuo eterno e sconfinato amore.  Per il nostro Signore Gesù Cristo, tuo Figlio, che è Dio, e vive e regna con te, nell'unità dello Spirito Santo, per tutti i secoli dei secoli. 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28675" name="Picture 4" descr="gesù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0"/>
            <a:ext cx="4429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0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 secondo libro delle 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Cronache</a:t>
            </a:r>
          </a:p>
          <a:p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quei giorni, tutti i capi di Giuda, i sacerdoti e il popolo moltiplicarono le loro infedeltà, imitando in tutto gli abomini degli altri popoli, e contaminarono il tempio, che il Signore si era consacrato a Gerusalemme. </a:t>
            </a:r>
            <a:endParaRPr lang="it-IT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116632"/>
            <a:ext cx="88569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 Signore, Dio dei loro padri,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man-dò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premurosamente e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incessante-mente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suoi messaggeri ad </a:t>
            </a:r>
            <a:r>
              <a:rPr lang="it-IT" sz="4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ammo-nirli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perché aveva compassione del suo popolo e della sua dimora. Ma essi si beffarono dei </a:t>
            </a:r>
            <a:r>
              <a:rPr lang="it-IT" sz="4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messagge-ri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 Dio, disprezzarono le sue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paro-le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schernirono i suoi profeti al punto che l’ira del Signore contro il suo popolo raggiunse il culmine, senza più 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rimedio.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06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7380" y="0"/>
            <a:ext cx="864096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Quindi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suoi nemici incendiarono il tempio del Signore, demolirono le mura di Gerusalemme e diedero alle fiamme tutti i suoi palazzi e distrussero tutti i suoi oggetti preziosi. Il re dei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Caldèi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deportò a Babilonia gli scampati alla spada, che divennero schiavi suoi e dei suoi figli fino all’avvento del regno persiano, attuandosi così la parola del Signore per bocca di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Geremìa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63574" y="40749"/>
            <a:ext cx="856895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«Finché la terra non abbia </a:t>
            </a:r>
            <a:r>
              <a:rPr lang="it-IT" sz="4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scon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-tato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suoi sabati, essa riposerà per tutto il tempo della </a:t>
            </a:r>
            <a:r>
              <a:rPr lang="it-IT" sz="4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desolazio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-ne 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fino al compiersi di settanta anni». Nell’anno primo di Ciro, re di Persia, perché si adempisse la parola del Signore pronunciata per bocca di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Geremìa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il Signore suscitò lo spirito di Ciro, re di Persia, che fece proclamare per tutto il suo regno, </a:t>
            </a:r>
          </a:p>
        </p:txBody>
      </p:sp>
    </p:spTree>
    <p:extLst>
      <p:ext uri="{BB962C8B-B14F-4D97-AF65-F5344CB8AC3E}">
        <p14:creationId xmlns:p14="http://schemas.microsoft.com/office/powerpoint/2010/main" val="38362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84244" y="98051"/>
            <a:ext cx="863622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anche per iscritto: «Così dice Ciro, re di Persia: “Il Signore, Dio del cielo, mi ha concesso tutti i regni della terra. Egli mi ha incaricato di costruirgli un tempio a Gerusalemme, che è in Giuda. Chiunque di voi appartiene al suo popolo, il Signore, suo Dio, sia con lui e salga!”».</a:t>
            </a:r>
          </a:p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Parola di Dio.     </a:t>
            </a:r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Rendiamo grazie a Dio.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1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http://lh4.google.com/g.trevisti/RmsQtrbmFvI/AAAAAAAAABM/0iFQb3b7_5g/06052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34925"/>
            <a:ext cx="87868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217"/>
                </a:solidFill>
                <a:latin typeface="Comic Sans MS" pitchFamily="66" charset="0"/>
              </a:rPr>
              <a:t> Salmo responsoriale</a:t>
            </a:r>
            <a:r>
              <a:rPr lang="ca-ES" dirty="0">
                <a:solidFill>
                  <a:srgbClr val="FF0217"/>
                </a:solidFill>
                <a:latin typeface="Times" charset="0"/>
              </a:rPr>
              <a:t>	</a:t>
            </a:r>
            <a:endParaRPr lang="ca-ES" sz="6600" b="1" i="1" dirty="0">
              <a:solidFill>
                <a:srgbClr val="FF0217"/>
              </a:solidFill>
              <a:latin typeface="Comic Sans MS" pitchFamily="66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643188" y="1500188"/>
            <a:ext cx="6500812" cy="13239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ricordo di te, Signore,         è la nostra gioia.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57158" y="3286124"/>
            <a:ext cx="8643966" cy="3170099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Lungo i fiumi di Babilonia, là sedevamo e piangevamo ricordandoci di Sion. Ai salici di quella terra appendemmo le nostre cetre.</a:t>
            </a:r>
            <a:endParaRPr lang="ca-ES" sz="4000" b="1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:\Agosto 2012\Fotografie\Vescovi\epi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" y="0"/>
            <a:ext cx="9139837" cy="70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800941"/>
      </p:ext>
    </p:extLst>
  </p:cSld>
  <p:clrMapOvr>
    <a:masterClrMapping/>
  </p:clrMapOvr>
  <p:transition spd="med"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N:\05 Fotografie\Gite\Terrasanta\Terrasanta 2005\Terrasanta 2005 34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7806" y="0"/>
            <a:ext cx="8688387" cy="3170099"/>
          </a:xfrm>
          <a:prstGeom prst="rect">
            <a:avLst/>
          </a:prstGeom>
          <a:solidFill>
            <a:srgbClr val="24B30A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Perché là ci chiedevano parole di canto coloro che ci avevano deportato, allegre canzoni, i nostri oppressori: «Cantateci canti di Sion!».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500298" y="5203686"/>
            <a:ext cx="6500812" cy="1323975"/>
          </a:xfrm>
          <a:prstGeom prst="rect">
            <a:avLst/>
          </a:prstGeom>
          <a:solidFill>
            <a:schemeClr val="bg1"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ricordo di te, Signore,         è la nostra gioia.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7187" y="188640"/>
            <a:ext cx="8429625" cy="255454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Come cantare i canti del Signore in terra straniera? Se mi dimentico di te, Gerusalemme, si dimentichi di me la mia destra.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57409" y="5277776"/>
            <a:ext cx="6500812" cy="1323975"/>
          </a:xfrm>
          <a:prstGeom prst="rect">
            <a:avLst/>
          </a:prstGeom>
          <a:solidFill>
            <a:schemeClr val="bg1">
              <a:alpha val="6980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ricordo di te, Signore,         è la nostra gioia.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2" descr="jerusol14webtt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571500" y="332656"/>
            <a:ext cx="8215313" cy="2554287"/>
          </a:xfrm>
          <a:prstGeom prst="rect">
            <a:avLst/>
          </a:prstGeom>
          <a:solidFill>
            <a:srgbClr val="00B050">
              <a:alpha val="65098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Mi si attacchi la lingua al palato se lascio cadere il tuo ricordo, se non innalzo Gerusalemme al di sopra di ogni mia gioia.</a:t>
            </a:r>
            <a:endParaRPr lang="ca-ES" sz="4000" b="1" i="1" dirty="0">
              <a:solidFill>
                <a:srgbClr val="FF021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1" y="5013176"/>
            <a:ext cx="6500812" cy="1323975"/>
          </a:xfrm>
          <a:prstGeom prst="rect">
            <a:avLst/>
          </a:prstGeom>
          <a:solidFill>
            <a:schemeClr val="bg1">
              <a:alpha val="69804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02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ricordo di te, Signore,         è la nostra gioia.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KE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28596" y="4214818"/>
            <a:ext cx="8643966" cy="255454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b="1" i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Dio ha tanto amato il mondo da dare il suo Figlio unigenito;  chiunque crede in lui ha la vita eterna.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214282" y="142852"/>
            <a:ext cx="5286375" cy="20002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Canto al Vangelo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857488" y="1785926"/>
            <a:ext cx="6119812" cy="1885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Lode a te, o Cristo,</a:t>
            </a:r>
          </a:p>
          <a:p>
            <a:pPr algn="ctr"/>
            <a:r>
              <a:rPr lang="it-IT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re di eterna gloria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 descr="Tau M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3929063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4071938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secondo Giovanni.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3170238"/>
          </a:xfrm>
          <a:prstGeom prst="rect">
            <a:avLst/>
          </a:prstGeom>
          <a:solidFill>
            <a:srgbClr val="D9D9D9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In quel tempo, Gesù disse a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Nicodèmo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«Come Mosè innalzò il serpente nel deserto, così bisogna che sia innalzato il Figlio dell’uomo, perché chiunque crede in lui abbia la vita eterna.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80" y="3589356"/>
            <a:ext cx="8643938" cy="25542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Dio infatti ha tanto amato il mondo da dare il Figlio unigenito perché chiunque crede in lui non vada perduto, ma abbia la vita eterna.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0"/>
            <a:ext cx="8715375" cy="25542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Dio, infatti, non ha mandato il Figlio nel mondo per condannare il mondo, ma perché il mondo sia salvato per mezzo di lui.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78593" y="4303712"/>
            <a:ext cx="8786813" cy="25542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Chi crede in lui non è condannato; ma chi non crede è già stato condannato, perché non ha creduto nel nome dell’unigenito Figlio di Dio.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2" descr="Immagine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2" y="4149080"/>
            <a:ext cx="8715375" cy="255428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E il giudizio è questo: la luce è venuta nel mondo, ma gli uomini hanno amato più le tenebre che la luce, perché le loro opere erano malvagie.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3" descr="Lourdes 2005 2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285750" y="857250"/>
            <a:ext cx="8358188" cy="4491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Benedizione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dell’Acqua</a:t>
            </a:r>
          </a:p>
        </p:txBody>
      </p:sp>
    </p:spTree>
    <p:extLst>
      <p:ext uri="{BB962C8B-B14F-4D97-AF65-F5344CB8AC3E}">
        <p14:creationId xmlns:p14="http://schemas.microsoft.com/office/powerpoint/2010/main" val="187128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mare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133340"/>
            <a:ext cx="8786813" cy="19383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Chiunque infatti fa il male, odia la luce, e non viene alla luce perché le sue opere non vengano riprovate.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mmagine 3" descr="Immagine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61902"/>
            <a:ext cx="8786813" cy="193833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Invece chi fa la verità viene verso la luce, perché appaia chiaramente che le sue opere sono state fatte in Dio».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http://localhost:1080/download/immagini/11Bi_Quar_Pasq/04B_4Qu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60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solidFill>
                  <a:schemeClr val="bg1"/>
                </a:soli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6628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utoUpdateAnimBg="0"/>
      <p:bldP spid="26628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SEGNI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DEL TUO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043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4" y="-21478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6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1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3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4608512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30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9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7" y="1"/>
            <a:ext cx="9178445" cy="68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15516" y="612845"/>
            <a:ext cx="8712968" cy="563231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Fratelli e sorelle, preghiamo umilmente il Signore Dio nostro, perché benedica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quest'acqua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con la quale saremo aspersi noi e le nostre famiglie in ricordo del nostro Battesimo. Il Signore ci rinnovi </a:t>
            </a:r>
            <a:r>
              <a:rPr lang="it-IT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interiormente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, perché siamo sempre fedeli allo Spirito che ci è stato dato in dono.</a:t>
            </a:r>
          </a:p>
        </p:txBody>
      </p:sp>
    </p:spTree>
    <p:extLst>
      <p:ext uri="{BB962C8B-B14F-4D97-AF65-F5344CB8AC3E}">
        <p14:creationId xmlns:p14="http://schemas.microsoft.com/office/powerpoint/2010/main" val="10091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491880" y="98072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38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40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0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8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6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57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923928" y="836712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6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89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2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-8255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9144000" cy="6862763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latin typeface="Arial Rounded MT Bold" pitchFamily="34" charset="0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Dio eterno e onnipotente,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tu hai voluto che per mezzo dell'acqua, elemento di purificazione e sorgente di vita, anche l'anima venisse lavata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ricevesse il dono della vita eterna: benedici 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sym typeface="Wingdings"/>
              </a:rPr>
              <a:t>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quest'acqua,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diventi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segno della tua protezione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in questo giorno a te consacrato. </a:t>
            </a:r>
          </a:p>
        </p:txBody>
      </p:sp>
    </p:spTree>
    <p:extLst>
      <p:ext uri="{BB962C8B-B14F-4D97-AF65-F5344CB8AC3E}">
        <p14:creationId xmlns:p14="http://schemas.microsoft.com/office/powerpoint/2010/main" val="31775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0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689648" y="620688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00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3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74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Il Signore sia con voi.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con il tuo spirito.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In alto i nostri cuori.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Sono rivolti al Signore.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endParaRPr lang="it-IT" sz="4400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.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È cosa buona e giusta. </a:t>
            </a:r>
            <a:endParaRPr lang="it-IT" sz="4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7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8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5/56/Cima_da_Conegliano,_Cristo_in_piet%C3%A0_sostenuto_dalla_Madonna,_Nicodemo_e_san_Giovanni_Evangelista_con_le_Marie,_b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5" y="0"/>
            <a:ext cx="9248411" cy="68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214778" y="4303455"/>
            <a:ext cx="4929222" cy="2554545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  <p:sp>
        <p:nvSpPr>
          <p:cNvPr id="5" name="CasellaDiTesto 4"/>
          <p:cNvSpPr txBox="1"/>
          <p:nvPr>
            <p:custDataLst>
              <p:tags r:id="rId3"/>
            </p:custDataLst>
          </p:nvPr>
        </p:nvSpPr>
        <p:spPr>
          <a:xfrm>
            <a:off x="142875" y="142875"/>
            <a:ext cx="4643438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8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liscritti.it/gallery3/var/albums/album_001/La%20Galilea/Mtabo03.jpg?m=130262679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952"/>
            <a:ext cx="9173268" cy="687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179512" y="188640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>
            <p:custDataLst>
              <p:tags r:id="rId3"/>
            </p:custDataLst>
          </p:nvPr>
        </p:nvSpPr>
        <p:spPr>
          <a:xfrm>
            <a:off x="3653573" y="4581128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mBxi0n5Q_Kc/UJMsfN8IM7I/AAAAAAAAAPg/eSTiBSo2K9c/s1600/Jesus+y+Nicodem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44"/>
            <a:ext cx="9512828" cy="69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7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7950" y="-76200"/>
            <a:ext cx="935990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1571625"/>
            <a:ext cx="9144000" cy="477043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Rinnova in noi,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la fonte viva della tua grazia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e difendici da ogni male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dell'anima e del corpo,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perché veniamo a te con cuore puro.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Per Cristo nostro Signore.</a:t>
            </a:r>
          </a:p>
          <a:p>
            <a:pPr algn="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Amen.</a:t>
            </a:r>
          </a:p>
          <a:p>
            <a:pPr eaLnBrk="0" hangingPunct="0">
              <a:defRPr/>
            </a:pPr>
            <a:endParaRPr lang="it-IT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4528798" y="188640"/>
            <a:ext cx="4307821" cy="6186309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endParaRPr lang="it-IT" sz="36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36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</p:txBody>
      </p:sp>
      <p:pic>
        <p:nvPicPr>
          <p:cNvPr id="4098" name="Picture 2" descr="https://1969j.files.wordpress.com/2014/04/wpid-jesus_nicodemu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2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36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lds.org/bc/content/shared/content/images/gospel-library/manual/36618/36618_all_014_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365"/>
            <a:ext cx="9144001" cy="68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>
            <p:custDataLst>
              <p:tags r:id="rId2"/>
            </p:custDataLst>
          </p:nvPr>
        </p:nvSpPr>
        <p:spPr>
          <a:xfrm>
            <a:off x="678629" y="1196752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8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3.bp.blogspot.com/-ZxdUW2ojWvc/UWT565rvrhI/AAAAAAAABm4/46398JFdyN8/s1600/C.Volmarijn,+Cristo+y+Nicodemo.+Volmarijn,+Crijn+Hendricksz.+Attrib.+para+c.1604-1645.+Cristo+y+Nicodemo.+%C3%93leo+sobre+tabla,+87,5+x+111.4cm.+Sin+fecha.+Londres.+Sotheby+s+Lot+279,+6794.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44001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>
            <p:custDataLst>
              <p:tags r:id="rId2"/>
            </p:custDataLst>
          </p:nvPr>
        </p:nvSpPr>
        <p:spPr>
          <a:xfrm>
            <a:off x="4067944" y="238749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>
            <p:custDataLst>
              <p:tags r:id="rId3"/>
            </p:custDataLst>
          </p:nvPr>
        </p:nvSpPr>
        <p:spPr>
          <a:xfrm>
            <a:off x="214313" y="3857625"/>
            <a:ext cx="5214937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8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5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3" descr="Eucaristia 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42902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3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Immagine 2" descr="0015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220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9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messaggidigesu.files.wordpress.com/2014/04/the-grand-counc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-227598"/>
            <a:ext cx="8585695" cy="71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213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33375" y="142875"/>
            <a:ext cx="8596313" cy="56435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Davanti a questo</a:t>
            </a:r>
          </a:p>
          <a:p>
            <a:pPr algn="ctr"/>
            <a:r>
              <a:rPr lang="it-IT" sz="36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AMORE</a:t>
            </a:r>
            <a:endParaRPr lang="it-IT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1450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36096" y="832093"/>
            <a:ext cx="358214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Tuo </a:t>
            </a: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è </a:t>
            </a:r>
          </a:p>
          <a:p>
            <a:pPr algn="ctr" eaLnBrk="0" hangingPunct="0">
              <a:defRPr/>
            </a:pP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il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regno, </a:t>
            </a: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 tua la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potenza </a:t>
            </a:r>
          </a:p>
          <a:p>
            <a:pPr algn="ctr" eaLnBrk="0" hangingPunct="0">
              <a:defRPr/>
            </a:pP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e la gloria </a:t>
            </a:r>
            <a:r>
              <a:rPr lang="it-IT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nei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</a:rPr>
              <a:t>secoli.</a:t>
            </a:r>
            <a:endParaRPr lang="it-IT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8194" name="Picture 2" descr="https://collegara.files.wordpress.com/2012/03/cima-da-conegliano-cristo-in-pietacc80-sostenuto-dalla-madonna-nicodemo-e-san-giovanni-evangelista-con-le-mar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5" y="-315416"/>
            <a:ext cx="5340939" cy="73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1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8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ic.guide.supereva.it/guide/m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4164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           Dai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fratello,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osmini.it/Resource/Vocazioni/Mani%20nel%20cie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7304" y="2276872"/>
            <a:ext cx="45693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dammi la tua mano,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9/Hermandad_-_friends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7524" y="602128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perché io possa dire: pace a te. 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YicnfdyMyAE/TrWC7Xhl9SI/AAAAAAAAAHw/GsHl5Rhb8zg/s1600/condividilo_oscar_wilde_dorian_gray_segre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" y="0"/>
            <a:ext cx="669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6686411" y="116632"/>
            <a:ext cx="2286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Dai, sorella,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cosa hai paura,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pace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è </a:t>
            </a:r>
          </a:p>
          <a:p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te.</a:t>
            </a:r>
          </a:p>
        </p:txBody>
      </p:sp>
    </p:spTree>
    <p:extLst>
      <p:ext uri="{BB962C8B-B14F-4D97-AF65-F5344CB8AC3E}">
        <p14:creationId xmlns:p14="http://schemas.microsoft.com/office/powerpoint/2010/main" val="3201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4.bp.blogspot.com/_jRREP2Q4SpA/SoAX_KWVPxI/AAAAAAAAAxE/ntNz1p2nWDM/s400/comunicazione+non+verbale+oc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27584" y="5229200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9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dn-2.odiami.it/o/orig/problemi-di-coppia-come-superare-una-crisi_91a95428e755b949bdd70f002e4c9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7222"/>
            <a:ext cx="9047588" cy="602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omune.roma.it/PCR/resources/cms/images/sentiero_pace_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-17391"/>
            <a:ext cx="89249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84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82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5516" y="4919008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Hai disteso le tue braccia anche per me </a:t>
            </a:r>
            <a:r>
              <a:rPr lang="it-IT" sz="4000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Gesu’</a:t>
            </a:r>
            <a:r>
              <a:rPr lang="it-IT" sz="40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it-IT" sz="4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 tuo cuore come fonte hai versato pace in me,</a:t>
            </a:r>
          </a:p>
        </p:txBody>
      </p:sp>
    </p:spTree>
    <p:extLst>
      <p:ext uri="{BB962C8B-B14F-4D97-AF65-F5344CB8AC3E}">
        <p14:creationId xmlns:p14="http://schemas.microsoft.com/office/powerpoint/2010/main" val="36923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lricordoperduto.files.wordpress.com/2013/01/tuttigliocc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" y="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283968" y="465313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Su, coraggio, guardiamoci negli occhi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onnaemadre.files.wordpress.com/2013/03/mani-colom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6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51520" y="573325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 la pace vera sia con noi; 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6021288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 abbiam rancore mettiamolo da parte, 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0" name="Picture 2" descr="https://lh3.googleusercontent.com/-TBqFbR0dTNs/T-cwwK1fFXI/AAAAAAAACQo/B8J-jfzbAro/s2048/FAAA5209-7341-40FD-BDAC-75953B3AD6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" y="0"/>
            <a:ext cx="79724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8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33560" y="596047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così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l’amor di Dio scenderà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 descr="http://blog.studenti.it/biscobreak/wp-content/uploads/2013/08/albero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021"/>
            <a:ext cx="7934325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7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4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4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292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38151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qZVFRQ06x9lULKywypYu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lfgDOcr0J6zLyfsz3jw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5K3Te2vXBui1pXVNgJhA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btTpqYMZ6lrgZ5yl6VH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EJ9fwPZk7bq87RplC5ZPv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XHWHInaFmVAwJJ9T9MEY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8Se8ZtPIcxs3byA7hXW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wkGBscQ2RdvWz4tznHP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34FyBj1vH2EXVlTso0DR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yfZvDHzfGqstg03RTOw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RYDIA7ZGbMzmP7iBNoO8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RCsk9K3Dw4GgmN3zzz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JK9XjcEMCSKCTXTsxTU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T6rSKg5qI1nUraQXFEwr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QKr1fZleyesTzLbAASEDU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LPbW5UV23VWgGqJ154t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yB5L54EN51l2Fc43fkDb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YCvu9RRyyr1ykgzRkPQn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UDKwX2P8PW2zZzgVdNex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kulVucVvMO99HBQokUvI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iGAh3TDA1hkz9pAsQUD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SqhYpwSSIOh8S3eUUSB9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m1HZKrFOF9spgiiDmKH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q4FJMYy0w5E3wvtQSem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3rgmlyV11SVKzVWIx8r3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YpDYBCefovPoiAqCoSKM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FGmlUOCgfsrsQImWjNM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UaCmiVJyjdYISYhegjqM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R7zU1VqZRM6KwKZCTSH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KYK4I2tlHbjeKeJ1ICS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VLdLuhHwUwEGpmB9Wdnwv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qchiOEkflthtAuLZIbiM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B9VdNLOklqGIo6clKwt7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PiybyL4KJwuCP2m41TwV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G1WluGALCrFJdj4iAqGeC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LcoyDXFPFltjDFBc2gAH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MhaZGuzAu8MHMZadqN4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glIJppHtEplqxq7oDgag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wVSC2PPNDtpvVrgh4S6P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rgfz3ONwTqJp0bNwNEEP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8UbXnZ6nY1C5FD2Y02hK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F6UftKgds07Ji6FRRqwN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o67SLFDNkYUtNhHTeP9v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vmmxn79CLWZTIw8lRvxO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oDRz9whXTgnSKKlnyua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EXQrnZG1GEC2J3InihXeT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z4KzxmkCGNIAYUvxZ5tZ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lDoBw7Zk2eKt3MPAYUDh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za9MrS0v551NWJ7aWQcCm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QuQIIp6ylP3LseO4fZOX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G63Hp24rEdOGiiA9h6Yx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XTXEW7LWDxNl8OKF0Z4uU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WLWwt6HIZB2Id53tUiu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l9uQth6T3LM31S0BiQW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J65xzXw9bqaaVqM2DCqC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V94asi0D4QdB3oiUjzK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YjibpyhNFIQknYu3iB5AK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CS5sezEewcIbQanuM3QbM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kHOIDkI62lGVjhYIeJlpy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qdeVpxwTGzwxoDvVjvp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uVQ5w3P7PmwGcovppjzw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MJA5JN1U9t7VinPTtHL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RceZwTcQDVty4lVY5kOs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c5td2Ap5PFa9MSoQJh7Hi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brJjtXuBr2KCE7LMtjMKO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jphtx8m3GK4mT2uJ6sAe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oadg5XNOUy2V8j10pmfo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az1zc8ogos0Yw8bA8JSY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idJhKcj9z2a06fh3pfRP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YUaH63dZPMoDV3lF2BAp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XiVK8jQ8t90YfP635gV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BskdHJdgf7R5WSMmVT9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fCXOwyZvktRGzGsqUC6V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69SehJk1rv5mQmpbbdKU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onbjV0h2L5kIQEDjILZs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tjC3vrVItZg5Lv3XOkKp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027vKxRuYVbAdTRHRvP7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sKS8gLXFI0qthuyKT3du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pFKTeZl8jTYc7CnZ4Fhr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5vxBbfWOUhHoIFKRoBJ1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NqzdjKV4P7gmflx4v0QN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4zONTvrusOCVKaB2D4Y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rivwRxd0pFQ4l0owRqCl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KjAmstmMPwQO7whmDUgr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5GOBD7cxAxB0ybWu4KE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kexTSevNI4c2NeUyRPfz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c7X6q9PvNL7KrhILSHKS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XLW2WdVo3xpVlMU85DSz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gFush83mRx3QN9c9ndCzp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SmZYU71XQR1dZalOjTpVf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AlwVWQKC6ZSZG6szE4S1b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5yCIYHqgZZy59VlccCf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XNs6HNyxHowAZrnj7MVGJ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070jEjSFoWzi7K9ChTRJ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2u9uYT5QkKj4Ml5o9fF2Z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1GjCauu1O0Bp5v9akZAyB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Y3YOxTJC4fBsttamIAliV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ngzeZUFsqYcIfElXBibV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C2GZYgZdjTFAAyYEKIo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hKUInCJ0Jn7zDxyZWps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60j0zc8EdHsKxjKVkSjb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rwblU3cJNmQxgB0YC1d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YnNx47bNWNfHTK6d9qoF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7OI5PqS1euogbvRvEueeu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mIbU1WRw730AwBSDmo8H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QqHeeIvW9rPlMi2281f8b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LnEhpdfxVI3JzC53C4AnS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0Sq3qdawiKun4N0rT7ld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2JqW5obxNtHn8uDO4ZDb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C4XMsFLjHgyScK3YesSl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WJZ7lgD5qYnIitYwDlBK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5LGWguJgTvNCa5m790h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Z8r1aLMSwbIgYETxPOb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9uWKzQQxKQrj3ZQ0c6P5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69w5CUv0mRjG3ujq5PgE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o6BtkBwjo1ytwypalMIBV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7fbpvu0ckAzUZdN0JdDCp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oH4IXUBHR4yzQAt2Il84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Czcmk2uXjdW0Quxb4V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MeerIO6Bjdugqin6zWWRy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kdhv1Qt7VB4qgmNKn2yP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joathQSFfw3Mscl3EHBy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Nv3xOVV7MbHItWp7hvbN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eD24oywC4G44kR7aYTrP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Um66hB09c4K8pLsu2xcN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bMVauXeW0m0eiyiziR3r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IySRlgK2DUOwAGrHEj6C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yO2LgqkungnCeTOZ6ndl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1bUk2pEQiduOGOZi78c7H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s5XjbSwdu2qMRQWoUPwY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pdZZNf48MqBvse46sYLZ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g18saKhhasvkFKjc5g9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0bloIkOnycb6CXYQl5kQu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Z7yjMgSvPEwfQN3sqtU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d2NlmKbOuLK2lh9017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wGsORk5i2qPFAPUaTKCOS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6H73hCUnzESFTvvrU8j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LuOrMipsNVzYLW5eisyU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69FnDuzdxnkikdjBvkvUM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iH7ypdBGK72znELoEUSz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tBSUHXeocpnQYg54mCQC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fLPFQ6FA2dk62EWxiUIw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ZNM8zPvXxzrdQ3fQQyO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3JWC8x3H76uqBPR3X6Kwf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xBq6t33SXTFXW3Qwrhrf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WNeenNTs3DWhckb140Ef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X7oqbiPuTFAz5e8o9EY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DTOcrEs5Zm4FCSeFfYv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1EQwkqdrBall2AlzAsNAy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8Fy8PlpgCKJCeXG6efDo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JjAiT6EwHft4IIQMhn5c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jX6BUlzlUyKplYQWeKKU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yvfPkWRyci0IhkMuKa7T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wYjvNqrQr9N53pBm41Ct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oDGwaKZzNBG2xVkwwqHK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cCdUb8F8vpcawVR6Ug6rz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mn4qKv63FAjb0tBZBkq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WAgsWffFgW4huGtTT0c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tR00spB9Aizc8Qx7HVDom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zdJRDihv78IjTv3qh5uT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JZSC4SToNTPWiMgBMiS5b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OX13hDxTsshuKY1epBI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uWdh9Gjc1Z6iv3E3PCLfZ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0iwCK4tts5Ek1NL7XeH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beVmbzYX5P7sdZD3y7xv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RIDf3vN0iU0P6hHnTTvu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dyALtTGzTXxYncJVws9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rnTllaeE09c3v4Fh1Tk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ZZfOWKms9TAjZbNaJlAe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3i7UvEXn2lVg06cS8yvlf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MjHFgeqfJPbo5LrQwgg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gMuXsoTlPmL6UlANYH9B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qPI67GHZ5YYAvxcHNPxUU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jiLvubXrB07A3fITmyyu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x65dKJzHJ5GcfpIJYU9i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IG83FYbIBaxLcGiJsoK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OQ09oDobRLOmwCGTIxm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2HDw2GbGU2TmiikcFON5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FZnkL7Mv1kyll6ct6IsI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EuOKsUgLXE82WA0D0uSc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s4dhtdUJhS32E9IU3Uo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WXdZcI5DuHQ7UgyPih7B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si4ykoOoNSPjE7g3t1bE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cwerleB7SXxuE9qRkge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0Og9hLPfWWC3WS25WsacK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7DBU39RnpIwbHYi3sMS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qIgoMoO4u44t9wGRM54y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pHk6DoHpS0kccSDEntzk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6ePMnA0MRsH4iz3GKqm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9WjNd7IBZS8XA6gQ06o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XvuFI9ECHHAlK0cirbo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v8A4BGI8X8g25TtznT3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OWkZWqTpfG5Uhrad9v1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0Hx1nnqJv2TnGbf4EgOJH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8Nrimen1mDUWDsV2wYwb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1TLYX4RL46cyvpdV54u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KMfCCJdiLbg86TGjpawgh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n72H6qU132u9ZJlr7xL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hnikfLEkAKfd4Ruz16RQ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CKGA4IoIvbF6KKnRFfH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WURQR6qTuS4gGAybABc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Wfd95l5l1iC0QeYexBj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2oLKPDfcBrKOnNMIdRihC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1t3NitE6gguTv562sbG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siMMsnKTJ7lBJgLQWJWl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yTUgC7OQ6VNnH1K1w0hm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yUmPgCfXW5QTpRvQgV3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xd2f0OpJFZ61vlmghyeQ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7l91a1qjTa1GjzfNPeh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JSTw8zYnPMeFWa8FEoyEy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7ljGWIiq1JAb7erCSA23u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WlK8rz8rFDxWLydsCg4oL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1846</TotalTime>
  <Words>2160</Words>
  <Application>Microsoft Office PowerPoint</Application>
  <PresentationFormat>Presentazione su schermo (4:3)</PresentationFormat>
  <Paragraphs>299</Paragraphs>
  <Slides>127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17</vt:i4>
      </vt:variant>
      <vt:variant>
        <vt:lpstr>Titoli diapositive</vt:lpstr>
      </vt:variant>
      <vt:variant>
        <vt:i4>127</vt:i4>
      </vt:variant>
    </vt:vector>
  </HeadingPairs>
  <TitlesOfParts>
    <vt:vector size="144" baseType="lpstr">
      <vt:lpstr>En blanco</vt:lpstr>
      <vt:lpstr>1_En blanco</vt:lpstr>
      <vt:lpstr>2_En blanco</vt:lpstr>
      <vt:lpstr>Tema di Office</vt:lpstr>
      <vt:lpstr>2_Struttura predefinita</vt:lpstr>
      <vt:lpstr>3_En blanco</vt:lpstr>
      <vt:lpstr>5_En blanco</vt:lpstr>
      <vt:lpstr>7_Tema di Office</vt:lpstr>
      <vt:lpstr>10_Tema di Office</vt:lpstr>
      <vt:lpstr>11_Tema di Office</vt:lpstr>
      <vt:lpstr>2_Tema di Office</vt:lpstr>
      <vt:lpstr>4_En blanco</vt:lpstr>
      <vt:lpstr>8_Tema di Office</vt:lpstr>
      <vt:lpstr>1_Tema di Office</vt:lpstr>
      <vt:lpstr>15_Tema di Office</vt:lpstr>
      <vt:lpstr>1_Struttura predefinita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Catterdale Pescia</dc:creator>
  <cp:lastModifiedBy>Me</cp:lastModifiedBy>
  <cp:revision>124</cp:revision>
  <dcterms:created xsi:type="dcterms:W3CDTF">2004-02-08T06:47:58Z</dcterms:created>
  <dcterms:modified xsi:type="dcterms:W3CDTF">2015-03-15T08:17:40Z</dcterms:modified>
</cp:coreProperties>
</file>